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98" r:id="rId6"/>
    <p:sldId id="260" r:id="rId7"/>
    <p:sldId id="268" r:id="rId8"/>
    <p:sldId id="266" r:id="rId9"/>
    <p:sldId id="262" r:id="rId10"/>
    <p:sldId id="261" r:id="rId11"/>
    <p:sldId id="265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E72F8-2944-46B1-B776-80DD40D91B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7A645-7660-4074-A3DE-C780FE85D6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rection of arrival estimation and enhancement (online-video-cutter.com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8513" y="286038"/>
            <a:ext cx="11174974" cy="577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woSr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812473" y="135769"/>
            <a:ext cx="6567054" cy="6169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gengjh</dc:creator>
  <cp:lastModifiedBy>林日与语数外理化生史地政</cp:lastModifiedBy>
  <cp:revision>8</cp:revision>
  <dcterms:created xsi:type="dcterms:W3CDTF">2020-01-13T07:40:00Z</dcterms:created>
  <dcterms:modified xsi:type="dcterms:W3CDTF">2021-12-20T04:15:11Z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54FB8FEDF9FC4C2C90EF9BEDE9BC8094</vt:lpwstr>
  </property>
  <property fmtid="{D5CDD505-2E9C-101B-9397-08002B2CF9AE}" pid="3" name="KSOProductBuildVer">
    <vt:lpwstr>2052-11.1.0.11194</vt:lpwstr>
  </property>
</Properties>
</file>